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925" r:id="rId3"/>
    <p:sldId id="926" r:id="rId4"/>
    <p:sldId id="927" r:id="rId5"/>
    <p:sldId id="9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3E94-DEE1-4590-B8C0-E24165DE4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9AE04-1478-462F-9297-2371FB9F2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897D-86CC-4D11-B689-796EDFAB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76D5-35BE-4A30-9023-89941D65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DBD9-FA79-4FB5-87C8-D9538A49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55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ED2D-5705-4600-BFA4-C4CB66A2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71EE6-A2B0-4417-82B6-FD7382158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C498E-3507-4FB4-A2C9-08410A9F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02DB9-FDE1-4B8E-AD3F-1CFD6F31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3E9C-6748-46E6-AEA8-BCA823B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55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62A94-2F9E-4085-B8EF-753448387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EA557-ADDE-4411-AC42-0D68A6008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AC34C-AB5D-4A09-85D2-BEC35390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5A36-11CF-445E-A0B3-1B05E12A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EBEC7-D1FA-48C6-B354-69830B5E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0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A8EC-C437-4AE3-9E54-62E5C97B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ED26-549D-4F0E-9480-D5F8EB93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05CC-0121-4A39-A817-F1B30F91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E2D6E-E765-4032-A0C2-EA278611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2FC1-EA8C-451E-9D9B-25F72E1B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66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716F-E0BE-4169-A644-E29BA754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F6A2C-9A22-4C32-B559-D85CC79E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6B24F-9722-4B15-8856-A47BFA8E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056C3-12AA-4FCA-BF95-06AA315B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7ECA7-7B2D-4EE5-B7BA-14682DE9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60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76FA-5909-460B-8A88-914B0931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75E4E-3FC0-4CBB-8B3B-D541D49B5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8DA09-50E8-4A5D-936B-3E82B822F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54903-B229-46BE-8976-1D3D11B8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EFC81-E0FF-4415-9E30-A5E1AFDB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F0403-A557-460D-94D0-A15BBBB7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21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41AE-6245-4FEE-9227-F29DCFE6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38030-6548-4993-905B-8EF04772D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765BB-4350-452B-94E1-2E63BD202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B6EB6-6549-4794-AD58-5537D661F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1104A-BD92-4966-9CAB-47E2EF377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DDBA9-EDA5-4DAA-B82E-4491633A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968CF-1681-4F60-909B-C2C3EDE5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19CBB-0307-4381-9758-CE4250DE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5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41C6-EF97-4257-9951-53C47D0C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CFFC7-4A10-4E9D-82BD-DBAFD216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63BAE-47BF-44F2-888F-039CA9E8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567A2-1538-4320-9BAE-3292B0BF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21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ED5FE-3FF0-4F55-84F9-3B1D140E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9A1D9-5C8B-4E9B-9A73-23510F5F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764F7-2D5A-4317-9864-99B89B64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3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FDC1-EFEB-4DD1-824F-A8C38410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1788B-EF4F-4D18-BE4D-04DBA007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C7685-D43F-4777-99AE-F8DE8DF75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72E50-407E-4DAE-8C31-A128C6A7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7495F-B90B-403D-ACF7-9C52AE38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ED9E2-1F9A-4302-A174-F3116062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29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661F-F55B-4BF0-A48B-A00F7728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F301F-7EB0-4DA2-9FE8-A338D5BEC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47C4D-F4FA-4A70-B004-0E9E55DCB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C8AD6-77AF-46DA-B8C0-E19905D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FA103-8CA0-4DCB-9464-2265D4CE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EAD1E-BC1E-4186-859E-3B9A1F0B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1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292AD-5F76-4B15-A73D-33C6293B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DC777-A491-4CDB-B1F0-4DE36B440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4916F-F6CF-4747-A8FF-C80A67C1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0C8B-5A5D-40F2-91C0-A88F9E6B15D2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9586-DBC1-4C1A-ABD4-21795B5EB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C25C8-F5D2-4B9A-B5BA-9D03942B1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B642-01FB-4CEE-846B-B576E2E68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30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826853"/>
              </p:ext>
            </p:extLst>
          </p:nvPr>
        </p:nvGraphicFramePr>
        <p:xfrm>
          <a:off x="541098" y="1427069"/>
          <a:ext cx="5746574" cy="280021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7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3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No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US" sz="15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IT  Facility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Availability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1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Computers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1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Routers &amp; Modems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1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Hubs &amp; Switches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1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 virus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1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Webcams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1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Speed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Mbps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81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Printers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US" sz="15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9189" y="1469572"/>
            <a:ext cx="4731954" cy="19388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2148" indent="-272148" algn="just">
              <a:buFont typeface="Wingdings" panose="05000000000000000000" pitchFamily="2" charset="2"/>
              <a:buChar char="Ø"/>
            </a:pPr>
            <a:r>
              <a:rPr lang="en-US" sz="17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computers in all computer centers are established with a good network with high end </a:t>
            </a:r>
            <a:r>
              <a:rPr lang="en-US" sz="171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xeon </a:t>
            </a:r>
            <a:r>
              <a:rPr lang="en-US" sz="17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servers and have a good internet connectivity of </a:t>
            </a:r>
            <a:r>
              <a:rPr lang="en-US" sz="171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17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MBPS speed</a:t>
            </a:r>
          </a:p>
          <a:p>
            <a:pPr marL="272148" indent="-272148" algn="just">
              <a:buFont typeface="Wingdings" panose="05000000000000000000" pitchFamily="2" charset="2"/>
              <a:buChar char="Ø"/>
            </a:pPr>
            <a:endParaRPr lang="en-US" sz="171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148" indent="-272148" algn="just">
              <a:buFont typeface="Wingdings" panose="05000000000000000000" pitchFamily="2" charset="2"/>
              <a:buChar char="Ø"/>
            </a:pPr>
            <a:r>
              <a:rPr lang="en-US" sz="17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Computer Ratio – 4 : 1</a:t>
            </a:r>
          </a:p>
          <a:p>
            <a:pPr marL="272148" indent="-272148" algn="just">
              <a:buFont typeface="Wingdings" panose="05000000000000000000" pitchFamily="2" charset="2"/>
              <a:buChar char="Ø"/>
            </a:pPr>
            <a:r>
              <a:rPr lang="en-US" sz="17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Policy is in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DFD12-CE41-4D71-B97A-A9E85BB84415}"/>
              </a:ext>
            </a:extLst>
          </p:cNvPr>
          <p:cNvSpPr txBox="1"/>
          <p:nvPr/>
        </p:nvSpPr>
        <p:spPr>
          <a:xfrm>
            <a:off x="2985341" y="302828"/>
            <a:ext cx="5830314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IT</a:t>
            </a:r>
            <a:r>
              <a:rPr lang="en-IN" sz="228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INFRASTRUCTURE</a:t>
            </a:r>
          </a:p>
        </p:txBody>
      </p:sp>
      <p:pic>
        <p:nvPicPr>
          <p:cNvPr id="3075" name="Picture 3" descr="\\office\Office (E)\CAL\2024 WEB-INFO RVKR SIR\labs\computer labs\lab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3" y="4299857"/>
            <a:ext cx="3410857" cy="2032000"/>
          </a:xfrm>
          <a:prstGeom prst="rect">
            <a:avLst/>
          </a:prstGeom>
          <a:noFill/>
        </p:spPr>
      </p:pic>
      <p:pic>
        <p:nvPicPr>
          <p:cNvPr id="3076" name="Picture 4" descr="\\office\Office (E)\CAL\2024 WEB-INFO RVKR SIR\labs\computer labs\new building lab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143" y="4299857"/>
            <a:ext cx="3193143" cy="20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1377" name="Picture 1" descr="\\office\Office (E)\CAL\2024 WEB-INFO RVKR SIR\labs\computer labs\WhatsApp Image 2024-10-13 at 3.17.22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7428" y="4299857"/>
            <a:ext cx="4114286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1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A1CC1E2-B481-7005-F1E2-DDDA967E786A}"/>
              </a:ext>
            </a:extLst>
          </p:cNvPr>
          <p:cNvSpPr txBox="1"/>
          <p:nvPr/>
        </p:nvSpPr>
        <p:spPr>
          <a:xfrm>
            <a:off x="4888422" y="6027459"/>
            <a:ext cx="2415156" cy="308027"/>
          </a:xfrm>
          <a:prstGeom prst="rect">
            <a:avLst/>
          </a:prstGeom>
          <a:noFill/>
        </p:spPr>
        <p:txBody>
          <a:bodyPr wrap="square" lIns="72819" tIns="36410" rIns="72819" bIns="36410">
            <a:spAutoFit/>
          </a:bodyPr>
          <a:lstStyle/>
          <a:p>
            <a:pPr algn="ctr">
              <a:defRPr/>
            </a:pPr>
            <a:r>
              <a:rPr lang="en-US" sz="1524" b="1" dirty="0">
                <a:latin typeface="Arial" panose="020B0604020202020204" pitchFamily="34" charset="0"/>
                <a:cs typeface="Arial" panose="020B0604020202020204" pitchFamily="34" charset="0"/>
              </a:rPr>
              <a:t>CC Camera Surveillance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E7C814-7E4E-4706-8CBE-76BB0A529447}"/>
              </a:ext>
            </a:extLst>
          </p:cNvPr>
          <p:cNvSpPr txBox="1"/>
          <p:nvPr/>
        </p:nvSpPr>
        <p:spPr>
          <a:xfrm>
            <a:off x="3791675" y="333311"/>
            <a:ext cx="4777081" cy="461665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71" tIns="44435" rIns="88871" bIns="44435" rtlCol="0" anchor="ctr"/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286" dirty="0"/>
              <a:t>IT Infrastructure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387FBD2-B1E6-477D-AE69-B5B4DA20C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0272" y="3276600"/>
            <a:ext cx="2914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871" tIns="44435" rIns="88871" bIns="44435" numCol="1" anchor="t" anchorCtr="0" compatLnSpc="1">
            <a:prstTxWarp prst="textNoShape">
              <a:avLst/>
            </a:prstTxWarp>
          </a:bodyPr>
          <a:lstStyle/>
          <a:p>
            <a:endParaRPr lang="en-US" sz="1714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31DDF64-9881-49A6-9512-188BD1DF2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1" y="3429000"/>
            <a:ext cx="2914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871" tIns="44435" rIns="88871" bIns="44435" numCol="1" anchor="t" anchorCtr="0" compatLnSpc="1">
            <a:prstTxWarp prst="textNoShape">
              <a:avLst/>
            </a:prstTxWarp>
          </a:bodyPr>
          <a:lstStyle/>
          <a:p>
            <a:endParaRPr lang="en-US" sz="1714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314689AC-D4CE-4F77-92DF-6213295A6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1730" y="3581400"/>
            <a:ext cx="2914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871" tIns="44435" rIns="88871" bIns="44435" numCol="1" anchor="t" anchorCtr="0" compatLnSpc="1">
            <a:prstTxWarp prst="textNoShape">
              <a:avLst/>
            </a:prstTxWarp>
          </a:bodyPr>
          <a:lstStyle/>
          <a:p>
            <a:endParaRPr lang="en-US" sz="1714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6" y="979713"/>
            <a:ext cx="11192588" cy="48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328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86B14-D61D-2817-67B6-FE8BA360BDFA}"/>
              </a:ext>
            </a:extLst>
          </p:cNvPr>
          <p:cNvSpPr txBox="1"/>
          <p:nvPr/>
        </p:nvSpPr>
        <p:spPr>
          <a:xfrm>
            <a:off x="5629641" y="5719054"/>
            <a:ext cx="880445" cy="308027"/>
          </a:xfrm>
          <a:prstGeom prst="rect">
            <a:avLst/>
          </a:prstGeom>
          <a:noFill/>
        </p:spPr>
        <p:txBody>
          <a:bodyPr lIns="72819" tIns="36410" rIns="72819" bIns="36410">
            <a:spAutoFit/>
          </a:bodyPr>
          <a:lstStyle/>
          <a:p>
            <a:pPr>
              <a:defRPr/>
            </a:pPr>
            <a:r>
              <a:rPr lang="en-US" sz="1524" b="1" dirty="0">
                <a:latin typeface="Arial" panose="020B0604020202020204" pitchFamily="34" charset="0"/>
                <a:cs typeface="Arial" panose="020B0604020202020204" pitchFamily="34" charset="0"/>
              </a:rPr>
              <a:t>CCTV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27" y="389294"/>
            <a:ext cx="11261875" cy="482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705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753769-2268-6157-287B-C4D6A0BAB054}"/>
              </a:ext>
            </a:extLst>
          </p:cNvPr>
          <p:cNvSpPr txBox="1"/>
          <p:nvPr/>
        </p:nvSpPr>
        <p:spPr>
          <a:xfrm>
            <a:off x="5346476" y="5999584"/>
            <a:ext cx="747194" cy="308083"/>
          </a:xfrm>
          <a:prstGeom prst="rect">
            <a:avLst/>
          </a:prstGeom>
          <a:noFill/>
        </p:spPr>
        <p:txBody>
          <a:bodyPr wrap="square" lIns="72819" tIns="36410" rIns="72819" bIns="36410">
            <a:spAutoFit/>
          </a:bodyPr>
          <a:lstStyle/>
          <a:p>
            <a:pPr>
              <a:defRPr/>
            </a:pPr>
            <a:r>
              <a:rPr lang="en-US" sz="1524" b="1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13" y="489856"/>
            <a:ext cx="11176514" cy="47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66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office\Office (E)\CAL\2024 WEB-INFO RVKR SIR\labs\computer labs\WhatsApp Image 2024-10-13 at 3.17.23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69" y="583163"/>
            <a:ext cx="10716485" cy="4968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753769-2268-6157-287B-C4D6A0BAB054}"/>
              </a:ext>
            </a:extLst>
          </p:cNvPr>
          <p:cNvSpPr txBox="1"/>
          <p:nvPr/>
        </p:nvSpPr>
        <p:spPr>
          <a:xfrm>
            <a:off x="5714913" y="5869473"/>
            <a:ext cx="564395" cy="308027"/>
          </a:xfrm>
          <a:prstGeom prst="rect">
            <a:avLst/>
          </a:prstGeom>
          <a:noFill/>
        </p:spPr>
        <p:txBody>
          <a:bodyPr wrap="square" lIns="72819" tIns="36410" rIns="72819" bIns="36410">
            <a:spAutoFit/>
          </a:bodyPr>
          <a:lstStyle/>
          <a:p>
            <a:pPr>
              <a:defRPr/>
            </a:pPr>
            <a:r>
              <a:rPr lang="en-US" sz="1524" b="1" dirty="0"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224133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97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naraganti</dc:creator>
  <cp:lastModifiedBy>Qspire</cp:lastModifiedBy>
  <cp:revision>4</cp:revision>
  <dcterms:created xsi:type="dcterms:W3CDTF">2025-06-15T06:32:42Z</dcterms:created>
  <dcterms:modified xsi:type="dcterms:W3CDTF">2026-02-13T11:55:41Z</dcterms:modified>
</cp:coreProperties>
</file>